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4" r:id="rId7"/>
    <p:sldId id="267" r:id="rId8"/>
    <p:sldId id="268" r:id="rId9"/>
    <p:sldId id="269" r:id="rId10"/>
    <p:sldId id="270" r:id="rId11"/>
    <p:sldId id="330" r:id="rId12"/>
    <p:sldId id="271" r:id="rId13"/>
    <p:sldId id="272" r:id="rId14"/>
    <p:sldId id="326" r:id="rId15"/>
    <p:sldId id="328" r:id="rId16"/>
    <p:sldId id="331" r:id="rId17"/>
    <p:sldId id="333" r:id="rId18"/>
    <p:sldId id="334" r:id="rId19"/>
    <p:sldId id="335" r:id="rId20"/>
    <p:sldId id="336" r:id="rId21"/>
    <p:sldId id="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FD4B-3768-45C1-BE4C-03CE784C097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C9C89-E16E-4CA0-9F10-8EF51DF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e3575ad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e3575ad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e3575ad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e3575ad9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e3575ad9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e3575ad9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e3575ad9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e3575ad9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e3575ad9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e3575ad9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e3575ad9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e3575ad9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e3575ad9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e3575ad9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666fe41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666fe41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666fe4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666fe4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666fe41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666fe41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3575a59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3575a59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666fe41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666fe41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666fe41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666fe41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e3575a59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e3575a59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3575a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e3575a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6826-48A6-BCC6-4CA1-33B84450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8455A-4831-F6D6-3617-37025614B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CC607-5DE1-C146-C45D-C84DB60C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592C-68C6-8C1D-7739-3478BB3D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CF3C-F8BB-FFBC-D5C5-E3FDB43F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A94B-C7D5-93A4-EEBF-67423571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E0A4C-6006-F749-9029-79ED09328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280CC-5267-2C6D-E735-C961EDC8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342E-16B8-36A4-4766-4D11E731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9E650-4E5A-AAB9-905E-4C1E6620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4A8CE-CD11-CDC9-E35F-31D3E9602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C2460-33FC-9818-C267-0FE1A268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0BC8-9D58-F74F-F770-19086BFA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1DA3-A156-577E-FD2C-BECBBEFA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8499-F8D7-0EEE-D8F6-C4DCBDC7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34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207C-3C5D-DB8F-FB9A-F85BED12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5796-A504-1666-95C6-AD266AB3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498CB-CE7E-BD5D-7B2C-918FB8BB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E1E1-9E7E-6B3F-AFD6-13FCBA34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8BB20-473C-3637-4B82-351077B9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798D-8C36-F3C4-7F26-406A7DFE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16D60-6DAA-8FFF-0F55-F9DE8380F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F394-5E53-7B78-5948-1BE6D4A4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22FC-03CF-2277-B257-547B1BDE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88EAF-BAAF-4C32-98D9-13559AB4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613D-981C-7018-5762-DF59035A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90F8-BD72-E9D2-4B86-A28F9EFB5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F1991-1C6F-F012-3A1E-3825A0A50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A9CD6-B0DD-E774-FE69-37D9B646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FE37D-BD28-D75B-B265-EE7C2D3A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0117-3F37-F56B-8528-CE0C89EB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E350-6DF8-8791-45FE-E44D4BCA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A58F9-771A-012F-9B8A-BAC11BC9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85D50-DC4F-3244-088F-0532673C7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BC05A-3079-18F7-F41C-110867DF6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26B16-BC2A-02CC-D567-DF6E31B63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DCA67-CBAD-64CB-38A1-8F33BB43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27217-9A1A-CF70-2712-847F1B51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56F53-E935-D135-D092-94D499E5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B6AA-5815-4534-6723-AB0033C0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FFA1B-A7C8-8661-61EB-E366A68F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306F6-E2FA-00C9-B3C7-F4C24F5D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4DC76-067A-C6F1-FD28-CCF8F369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0978E-7364-6B9F-62CF-8EEE99A9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07CE2-A919-791B-BF60-9BE80029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6BB6B-0250-4A62-667A-B2CAE78B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912A-A6BC-9BCB-D872-602F52A4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0F29-6E4E-7B28-CBCA-F927C493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882D2-B19C-2341-AFAE-DF236FF54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35831-0415-163F-D655-D069C2ED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7B48-6AF5-B46F-1757-2096CBC8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B552B-2F85-EA90-134C-105DA7B9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DAAE-E8A7-B7C0-EC48-CA3148BF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FF0B3-5C96-B09A-0C70-D0E89F9E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CA636-F01B-3A4D-8E34-39FAC64DF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639B7-9FDD-A684-F370-13F46205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99155-969B-B245-4388-408DA7CE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91163-9D1D-05B3-F0C2-F9B09082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290EE-2476-94EC-914F-1330B6C1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4A8B-7FB7-B4F0-B6E3-96F6BFE9F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E3D5-2E3A-B5E0-F806-170474F06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868B-3695-420B-994D-0E9EC6E5B92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A216-51E8-7FDC-8353-B58A2C606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232CC-ACCB-A268-59BD-86F12D17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A960-0CBE-4520-9597-8807C914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geekymedics.com/wp-content/uploads/2013/04/Scissors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geekymedics.com/wp-content/uploads/2013/04/Scissors-closed-index-finger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93FB-A732-DD41-0048-8DF230749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A7D4-683B-015E-40AE-4864927C9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7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orceps open">
            <a:extLst>
              <a:ext uri="{FF2B5EF4-FFF2-40B4-BE49-F238E27FC236}">
                <a16:creationId xmlns:a16="http://schemas.microsoft.com/office/drawing/2014/main" id="{56C5F2DD-5FFB-4B62-DC5F-07C02F67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86055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FF04F6-BB16-B4BB-739F-FDA69CE2A312}"/>
              </a:ext>
            </a:extLst>
          </p:cNvPr>
          <p:cNvSpPr txBox="1"/>
          <p:nvPr/>
        </p:nvSpPr>
        <p:spPr>
          <a:xfrm>
            <a:off x="3327400" y="50546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74921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Suturing</a:t>
            </a:r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dirty="0"/>
          </a:p>
        </p:txBody>
      </p:sp>
      <p:pic>
        <p:nvPicPr>
          <p:cNvPr id="547" name="Google Shape;54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600" y="1356967"/>
            <a:ext cx="4997200" cy="367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issors open index finger">
            <a:hlinkClick r:id="rId2"/>
            <a:extLst>
              <a:ext uri="{FF2B5EF4-FFF2-40B4-BE49-F238E27FC236}">
                <a16:creationId xmlns:a16="http://schemas.microsoft.com/office/drawing/2014/main" id="{6C24527A-1A1B-3F6F-704B-05A49DE3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9370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cissors open index finger">
            <a:hlinkClick r:id="rId4"/>
            <a:extLst>
              <a:ext uri="{FF2B5EF4-FFF2-40B4-BE49-F238E27FC236}">
                <a16:creationId xmlns:a16="http://schemas.microsoft.com/office/drawing/2014/main" id="{5C4A3BB7-8F67-D263-9168-F32C77DC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oading needle holder">
            <a:extLst>
              <a:ext uri="{FF2B5EF4-FFF2-40B4-BE49-F238E27FC236}">
                <a16:creationId xmlns:a16="http://schemas.microsoft.com/office/drawing/2014/main" id="{63EACA92-86C6-AA11-0E6F-7C0C48A1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6985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edle holder suture">
            <a:extLst>
              <a:ext uri="{FF2B5EF4-FFF2-40B4-BE49-F238E27FC236}">
                <a16:creationId xmlns:a16="http://schemas.microsoft.com/office/drawing/2014/main" id="{F478480D-AEF9-6B25-FAB5-618544B9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28930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8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Knots</a:t>
            </a:r>
            <a:endParaRPr/>
          </a:p>
        </p:txBody>
      </p:sp>
      <p:pic>
        <p:nvPicPr>
          <p:cNvPr id="519" name="Google Shape;519;p83" descr="Image result for square kn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667" y="1642534"/>
            <a:ext cx="8466667" cy="357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533" name="Google Shape;533;p85" descr="Image result for surgeons kn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334" y="1447800"/>
            <a:ext cx="4233333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88" descr="Image result for simple interrupted su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305" y="1249067"/>
            <a:ext cx="6819400" cy="484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561" name="Google Shape;561;p89" descr="Image result for simple running su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266" y="593367"/>
            <a:ext cx="7403468" cy="606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90" descr="Image result for running subcuticular stit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934" y="0"/>
            <a:ext cx="69521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91" descr="Image result for vertical mattress su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34" y="730967"/>
            <a:ext cx="6773333" cy="5655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Needles, Sutures, instruments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92" descr="Image result for horizontal mattress su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34" y="1566334"/>
            <a:ext cx="6773333" cy="372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93" descr="Image result for buried subcuticular suture"/>
          <p:cNvPicPr preferRelativeResize="0"/>
          <p:nvPr/>
        </p:nvPicPr>
        <p:blipFill rotWithShape="1">
          <a:blip r:embed="rId3">
            <a:alphaModFix/>
          </a:blip>
          <a:srcRect r="54928"/>
          <a:stretch/>
        </p:blipFill>
        <p:spPr>
          <a:xfrm>
            <a:off x="3348485" y="974585"/>
            <a:ext cx="5495033" cy="490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Needles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820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Font typeface="Arial"/>
              <a:buChar char="●"/>
            </a:pPr>
            <a:r>
              <a:rPr lang="en"/>
              <a:t>Cutting</a:t>
            </a:r>
            <a:endParaRPr/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"/>
              <a:t>Useful for sutures that need to pass through dense tissue</a:t>
            </a:r>
            <a:endParaRPr/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"/>
              <a:t>Conventional </a:t>
            </a:r>
            <a:endParaRPr/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"/>
              <a:t>Risk of cutting through wound     </a:t>
            </a:r>
            <a:endParaRPr/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"/>
              <a:t>uncommon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290" y="1151400"/>
            <a:ext cx="6440111" cy="4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Needles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798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Cutting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Useful for sutures that need to pass through dense tissue</a:t>
            </a:r>
            <a:endParaRPr/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○"/>
            </a:pPr>
            <a:r>
              <a:rPr lang="en"/>
              <a:t>Reverse</a:t>
            </a:r>
            <a:endParaRPr/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"/>
              <a:t>Theoretically cuts outward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367" y="1803062"/>
            <a:ext cx="6977632" cy="402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Needles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Font typeface="Arial"/>
              <a:buChar char="●"/>
            </a:pPr>
            <a:r>
              <a:rPr lang="en"/>
              <a:t>Needle points</a:t>
            </a:r>
            <a:endParaRPr/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"/>
              <a:t>Taper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501" y="1218285"/>
            <a:ext cx="7434401" cy="442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10655044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11378539" cy="6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11785599" cy="627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orceps open">
            <a:extLst>
              <a:ext uri="{FF2B5EF4-FFF2-40B4-BE49-F238E27FC236}">
                <a16:creationId xmlns:a16="http://schemas.microsoft.com/office/drawing/2014/main" id="{E4C775CC-0FDF-40A5-9377-3ABBC847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00025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8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</Words>
  <Application>Microsoft Office PowerPoint</Application>
  <PresentationFormat>Widescreen</PresentationFormat>
  <Paragraphs>18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Needles, Sutures, instruments</vt:lpstr>
      <vt:lpstr>Needles</vt:lpstr>
      <vt:lpstr>Needles</vt:lpstr>
      <vt:lpstr>Needles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Suturing</vt:lpstr>
      <vt:lpstr>PowerPoint Presentation</vt:lpstr>
      <vt:lpstr>PowerPoint Presentation</vt:lpstr>
      <vt:lpstr>Knots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MaineHealth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Hallagan</dc:creator>
  <cp:lastModifiedBy>Lee Hallagan</cp:lastModifiedBy>
  <cp:revision>3</cp:revision>
  <dcterms:created xsi:type="dcterms:W3CDTF">2024-01-26T17:42:40Z</dcterms:created>
  <dcterms:modified xsi:type="dcterms:W3CDTF">2024-01-26T17:51:03Z</dcterms:modified>
</cp:coreProperties>
</file>